
<file path=[Content_Types].xml><?xml version="1.0" encoding="utf-8"?>
<Types xmlns="http://schemas.openxmlformats.org/package/2006/content-types">
  <Default Extension="png" ContentType="image/png"/>
  <Default Extension="opdownload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59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05A-774A-49D3-8E45-1DEA2C837267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049B-5035-4F18-9EA2-AD70F7BE7A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05A-774A-49D3-8E45-1DEA2C837267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049B-5035-4F18-9EA2-AD70F7BE7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05A-774A-49D3-8E45-1DEA2C837267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049B-5035-4F18-9EA2-AD70F7BE7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05A-774A-49D3-8E45-1DEA2C837267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049B-5035-4F18-9EA2-AD70F7BE7A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05A-774A-49D3-8E45-1DEA2C837267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049B-5035-4F18-9EA2-AD70F7BE7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05A-774A-49D3-8E45-1DEA2C837267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049B-5035-4F18-9EA2-AD70F7BE7A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05A-774A-49D3-8E45-1DEA2C837267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049B-5035-4F18-9EA2-AD70F7BE7A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05A-774A-49D3-8E45-1DEA2C837267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049B-5035-4F18-9EA2-AD70F7BE7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05A-774A-49D3-8E45-1DEA2C837267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049B-5035-4F18-9EA2-AD70F7BE7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05A-774A-49D3-8E45-1DEA2C837267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049B-5035-4F18-9EA2-AD70F7BE7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05A-774A-49D3-8E45-1DEA2C837267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049B-5035-4F18-9EA2-AD70F7BE7A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ED705A-774A-49D3-8E45-1DEA2C837267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95049B-5035-4F18-9EA2-AD70F7BE7A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opdownload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opdownload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13697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0945" y="116632"/>
            <a:ext cx="8529527" cy="93610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725783" y="1506583"/>
            <a:ext cx="1741714" cy="8621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90" y="5190706"/>
            <a:ext cx="1037267" cy="1123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040" y="5190706"/>
            <a:ext cx="1036410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3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7"/>
    </mc:Choice>
    <mc:Fallback xmlns="">
      <p:transition spd="slow" advTm="846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20472" cy="172819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Пешеходный переход лишь для тех,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кто </a:t>
            </a:r>
            <a:r>
              <a:rPr lang="ru-RU" sz="2800" dirty="0"/>
              <a:t>сам идет.</a:t>
            </a:r>
            <a:br>
              <a:rPr lang="ru-RU" sz="2800" dirty="0"/>
            </a:br>
            <a:r>
              <a:rPr lang="ru-RU" sz="2800" dirty="0"/>
              <a:t>На своих велосипедах </a:t>
            </a:r>
            <a:r>
              <a:rPr lang="ru-RU" sz="2800" dirty="0" smtClean="0"/>
              <a:t>люди </a:t>
            </a:r>
            <a:r>
              <a:rPr lang="ru-RU" sz="2800" dirty="0"/>
              <a:t>по нему не едут.</a:t>
            </a:r>
            <a:br>
              <a:rPr lang="ru-RU" sz="2800" dirty="0"/>
            </a:br>
            <a:r>
              <a:rPr lang="ru-RU" sz="2800" dirty="0"/>
              <a:t>Если надо перейти – </a:t>
            </a:r>
            <a:r>
              <a:rPr lang="ru-RU" sz="2800" dirty="0" err="1" smtClean="0"/>
              <a:t>вЕлик</a:t>
            </a:r>
            <a:r>
              <a:rPr lang="ru-RU" sz="2800" dirty="0" smtClean="0"/>
              <a:t> </a:t>
            </a:r>
            <a:r>
              <a:rPr lang="ru-RU" sz="2800" dirty="0"/>
              <a:t>свой за руль веди!</a:t>
            </a:r>
            <a:br>
              <a:rPr lang="ru-RU" sz="2800" dirty="0"/>
            </a:br>
            <a:r>
              <a:rPr lang="ru-RU" sz="2800" dirty="0" smtClean="0"/>
              <a:t>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28571"/>
            <a:ext cx="7825502" cy="436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3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6"/>
    </mc:Choice>
    <mc:Fallback xmlns="">
      <p:transition spd="slow" advTm="861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1"/>
          <a:stretch/>
        </p:blipFill>
        <p:spPr>
          <a:xfrm>
            <a:off x="0" y="1773382"/>
            <a:ext cx="9144000" cy="446282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1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СИГНАЛЫ ВЕЛОСИПЕДИСТА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09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2"/>
    </mc:Choice>
    <mc:Fallback xmlns="">
      <p:transition spd="slow" advTm="1104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39"/>
            <a:ext cx="8640960" cy="136124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Соблюдайте </a:t>
            </a:r>
            <a:br>
              <a:rPr lang="ru-RU" sz="3600" dirty="0" smtClean="0"/>
            </a:br>
            <a:r>
              <a:rPr lang="ru-RU" sz="3600" dirty="0" smtClean="0"/>
              <a:t>ПРАВИЛА ДОРОЖНОГО ДВИЖЕНИЯ!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7155" r="2954" b="7786"/>
          <a:stretch/>
        </p:blipFill>
        <p:spPr>
          <a:xfrm>
            <a:off x="251521" y="1549887"/>
            <a:ext cx="8615012" cy="50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8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7"/>
    </mc:Choice>
    <mc:Fallback xmlns="">
      <p:transition spd="slow" advTm="1134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59" cy="1152128"/>
          </a:xfrm>
        </p:spPr>
        <p:txBody>
          <a:bodyPr/>
          <a:lstStyle/>
          <a:p>
            <a:pPr marL="0" indent="0">
              <a:buNone/>
            </a:pP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45" y="1372054"/>
            <a:ext cx="7382594" cy="4921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69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1"/>
    </mc:Choice>
    <mc:Fallback xmlns="">
      <p:transition spd="slow" advTm="904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3" cy="208823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Велосипед – это транспортное средство,</a:t>
            </a:r>
            <a:br>
              <a:rPr lang="ru-RU" sz="3200" dirty="0"/>
            </a:br>
            <a:r>
              <a:rPr lang="ru-RU" sz="3200" dirty="0" smtClean="0"/>
              <a:t>А </a:t>
            </a:r>
            <a:r>
              <a:rPr lang="ru-RU" sz="3200" dirty="0"/>
              <a:t>значит и все пункты ПДД</a:t>
            </a:r>
            <a:br>
              <a:rPr lang="ru-RU" sz="3200" dirty="0"/>
            </a:br>
            <a:r>
              <a:rPr lang="ru-RU" sz="3200" dirty="0" smtClean="0"/>
              <a:t>Велосипедистам </a:t>
            </a:r>
            <a:r>
              <a:rPr lang="ru-RU" sz="3200" dirty="0"/>
              <a:t>должны быть известны</a:t>
            </a:r>
            <a:br>
              <a:rPr lang="ru-RU" sz="3200" dirty="0"/>
            </a:br>
            <a:r>
              <a:rPr lang="ru-RU" sz="3200" dirty="0" smtClean="0"/>
              <a:t>И </a:t>
            </a:r>
            <a:r>
              <a:rPr lang="ru-RU" sz="3200" dirty="0"/>
              <a:t>соблюдать их нужно </a:t>
            </a:r>
            <a:r>
              <a:rPr lang="ru-RU" sz="3200" dirty="0" smtClean="0"/>
              <a:t>везде!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64"/>
          <a:stretch/>
        </p:blipFill>
        <p:spPr>
          <a:xfrm>
            <a:off x="1323256" y="2636912"/>
            <a:ext cx="6552728" cy="40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9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6"/>
    </mc:Choice>
    <mc:Fallback xmlns="">
      <p:transition spd="slow" advTm="1120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97152"/>
            <a:ext cx="8712968" cy="18002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Прежде чем отправиться в дорогу,</a:t>
            </a:r>
            <a:br>
              <a:rPr lang="ru-RU" sz="2800" dirty="0"/>
            </a:br>
            <a:r>
              <a:rPr lang="ru-RU" sz="2800" dirty="0"/>
              <a:t>Позаботьтесь о сохранности своей.</a:t>
            </a:r>
            <a:br>
              <a:rPr lang="ru-RU" sz="2800" dirty="0"/>
            </a:br>
            <a:r>
              <a:rPr lang="ru-RU" sz="2800" dirty="0"/>
              <a:t>Для этого нужно немного –</a:t>
            </a:r>
            <a:br>
              <a:rPr lang="ru-RU" sz="2800" dirty="0"/>
            </a:br>
            <a:r>
              <a:rPr lang="ru-RU" sz="2800" dirty="0"/>
              <a:t>Лишь пара защитных вещей</a:t>
            </a:r>
            <a:r>
              <a:rPr lang="ru-RU" sz="2800" dirty="0" smtClean="0"/>
              <a:t>.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9"/>
          <a:stretch/>
        </p:blipFill>
        <p:spPr>
          <a:xfrm>
            <a:off x="1187624" y="116632"/>
            <a:ext cx="6984776" cy="44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8"/>
    </mc:Choice>
    <mc:Fallback xmlns="">
      <p:transition spd="slow" advTm="1152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89040"/>
            <a:ext cx="8424935" cy="172612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До 14-ти-летия ездить на велосипеде </a:t>
            </a:r>
            <a:br>
              <a:rPr lang="ru-RU" sz="3200" dirty="0"/>
            </a:br>
            <a:r>
              <a:rPr lang="ru-RU" sz="3200" dirty="0"/>
              <a:t>По дорогам и по улицам</a:t>
            </a:r>
            <a:br>
              <a:rPr lang="ru-RU" sz="3200" dirty="0"/>
            </a:br>
            <a:r>
              <a:rPr lang="ru-RU" sz="3200" dirty="0"/>
              <a:t>Строго не рекомендуется!</a:t>
            </a:r>
            <a:br>
              <a:rPr lang="ru-RU" sz="3200" dirty="0"/>
            </a:br>
            <a:r>
              <a:rPr lang="ru-RU" sz="3200" dirty="0"/>
              <a:t>Но зато детишкам можно </a:t>
            </a:r>
            <a:br>
              <a:rPr lang="ru-RU" sz="3200" dirty="0"/>
            </a:br>
            <a:r>
              <a:rPr lang="ru-RU" sz="3200" dirty="0"/>
              <a:t>Ездить по </a:t>
            </a:r>
            <a:r>
              <a:rPr lang="ru-RU" sz="3200" dirty="0" smtClean="0"/>
              <a:t>ВЕЛОДОРОЖКАМ.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3611049" cy="335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7"/>
    </mc:Choice>
    <mc:Fallback xmlns="">
      <p:transition spd="slow" advTm="861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20404" r="3637" b="11920"/>
          <a:stretch/>
        </p:blipFill>
        <p:spPr bwMode="auto">
          <a:xfrm>
            <a:off x="290945" y="1844824"/>
            <a:ext cx="8520546" cy="464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5" y="548680"/>
            <a:ext cx="8520546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ЗНАК «ВЕЛОСИПЕДНАЯ ДОРОЖКА»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0377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5"/>
    </mc:Choice>
    <mc:Fallback xmlns="">
      <p:transition spd="slow" advTm="861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19" cy="223224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Нужно двигаться по </a:t>
            </a:r>
            <a:r>
              <a:rPr lang="ru-RU" sz="3200" dirty="0" smtClean="0"/>
              <a:t>ВЕЛОДОРОЖКЕ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И по тротуару, если её нет,</a:t>
            </a:r>
            <a:br>
              <a:rPr lang="ru-RU" sz="3200" dirty="0"/>
            </a:br>
            <a:r>
              <a:rPr lang="ru-RU" sz="3200" dirty="0"/>
              <a:t>Или ехать очень осторожно,</a:t>
            </a:r>
            <a:br>
              <a:rPr lang="ru-RU" sz="3200" dirty="0"/>
            </a:br>
            <a:r>
              <a:rPr lang="ru-RU" sz="3200" dirty="0"/>
              <a:t>По обочине (с 14 лет!).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08" r="-312" b="3303"/>
          <a:stretch/>
        </p:blipFill>
        <p:spPr>
          <a:xfrm>
            <a:off x="2195737" y="2646218"/>
            <a:ext cx="4980918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9"/>
    </mc:Choice>
    <mc:Fallback xmlns="">
      <p:transition spd="slow" advTm="903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1212" r="1666" b="2795"/>
          <a:stretch/>
        </p:blipFill>
        <p:spPr>
          <a:xfrm>
            <a:off x="105543" y="1441407"/>
            <a:ext cx="8866909" cy="523701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543" y="332656"/>
            <a:ext cx="8866909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ЗНАК «ВЕЛОПЕШЕХОДНАЯ ДОРОЖКА»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781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6"/>
    </mc:Choice>
    <mc:Fallback xmlns="">
      <p:transition spd="slow" advTm="1007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18849" r="46137" b="18849"/>
          <a:stretch/>
        </p:blipFill>
        <p:spPr>
          <a:xfrm>
            <a:off x="304801" y="3356992"/>
            <a:ext cx="3547120" cy="33250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418" y="374072"/>
            <a:ext cx="9058735" cy="885559"/>
          </a:xfrm>
        </p:spPr>
        <p:txBody>
          <a:bodyPr/>
          <a:lstStyle/>
          <a:p>
            <a:pPr marL="0" indent="0" algn="ctr">
              <a:buNone/>
            </a:pPr>
            <a:r>
              <a:rPr lang="ru-RU" sz="2600" dirty="0" smtClean="0"/>
              <a:t>ЗНАК «ДВИЖЕНИЕ НА ВЕЛОСИПЕДАХ ЗАПРЕЩЕНО»</a:t>
            </a:r>
            <a:endParaRPr lang="ru-RU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055" y="2204864"/>
            <a:ext cx="4819955" cy="321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11745" r="6404" b="13404"/>
          <a:stretch/>
        </p:blipFill>
        <p:spPr>
          <a:xfrm>
            <a:off x="983942" y="1029993"/>
            <a:ext cx="2188838" cy="21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6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1"/>
    </mc:Choice>
    <mc:Fallback xmlns="">
      <p:transition spd="slow" advTm="921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Велосипед – это транспортное средство, А значит и все пункты ПДД Велосипедистам должны быть известны И соблюдать их нужно везде!  </vt:lpstr>
      <vt:lpstr>Прежде чем отправиться в дорогу, Позаботьтесь о сохранности своей. Для этого нужно немного – Лишь пара защитных вещей.</vt:lpstr>
      <vt:lpstr>До 14-ти-летия ездить на велосипеде  По дорогам и по улицам Строго не рекомендуется! Но зато детишкам можно  Ездить по ВЕЛОДОРОЖКАМ. </vt:lpstr>
      <vt:lpstr>ЗНАК «ВЕЛОСИПЕДНАЯ ДОРОЖКА»</vt:lpstr>
      <vt:lpstr>Нужно двигаться по ВЕЛОДОРОЖКЕ И по тротуару, если её нет, Или ехать очень осторожно, По обочине (с 14 лет!). </vt:lpstr>
      <vt:lpstr>ЗНАК «ВЕЛОПЕШЕХОДНАЯ ДОРОЖКА»</vt:lpstr>
      <vt:lpstr>ЗНАК «ДВИЖЕНИЕ НА ВЕЛОСИПЕДАХ ЗАПРЕЩЕНО»</vt:lpstr>
      <vt:lpstr>Пешеходный переход лишь для тех,  кто сам идет. На своих велосипедах люди по нему не едут. Если надо перейти – вЕлик свой за руль веди!   </vt:lpstr>
      <vt:lpstr>СИГНАЛЫ ВЕЛОСИПЕДИСТА</vt:lpstr>
      <vt:lpstr>Соблюдайте  ПРАВИЛА ДОРОЖНОГО ДВИЖЕНИЯ!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modified xsi:type="dcterms:W3CDTF">2023-05-05T05:05:12Z</dcterms:modified>
</cp:coreProperties>
</file>